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ar-A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2B262-E463-84F6-43D4-242F6345D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90EDBA-E01A-2FEF-B2D2-27C2001D0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6A9E8D-57AF-9775-D9DA-8AE6FB34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6324-2469-4F52-85BA-798CF9D0616E}" type="datetimeFigureOut">
              <a:rPr lang="ar-AE" smtClean="0"/>
              <a:t>23/06/1445</a:t>
            </a:fld>
            <a:endParaRPr lang="ar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5D90F-4CF5-DB10-C45F-C9790A733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EBFF6F-12F1-8CD4-0E99-271F595D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48EE-BB32-4D72-B63D-D5D8474F068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7491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F914D-30B8-E958-B420-DDFB4635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D78D2-B1E2-9534-8596-F8D263CBE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6375C2-EEDC-2C72-ED99-C2AC03A7D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6324-2469-4F52-85BA-798CF9D0616E}" type="datetimeFigureOut">
              <a:rPr lang="ar-AE" smtClean="0"/>
              <a:t>23/06/1445</a:t>
            </a:fld>
            <a:endParaRPr lang="ar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603B3-3C84-AFDB-CEB8-708A3DF7C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83625-84FB-D08D-0C6F-8B9AD892B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48EE-BB32-4D72-B63D-D5D8474F068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5344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BF2F4F-7B0D-8B3B-93A4-154BE185E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1A71E9-8BC6-882C-8BB2-B81D5AE19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D2E49-62E8-F853-1C79-B04AD98E7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6324-2469-4F52-85BA-798CF9D0616E}" type="datetimeFigureOut">
              <a:rPr lang="ar-AE" smtClean="0"/>
              <a:t>23/06/1445</a:t>
            </a:fld>
            <a:endParaRPr lang="ar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1AD53-8199-9F04-E4F6-BD7F5C7EA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0DC88-7069-31DF-8708-62748A455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48EE-BB32-4D72-B63D-D5D8474F068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43638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561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1195B-B82B-5247-B657-71AFE8F77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48290-781A-3141-2417-9A6BBE440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B89AE-A667-4B33-6EEE-BB22BA9EE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6324-2469-4F52-85BA-798CF9D0616E}" type="datetimeFigureOut">
              <a:rPr lang="ar-AE" smtClean="0"/>
              <a:t>23/06/1445</a:t>
            </a:fld>
            <a:endParaRPr lang="ar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63FB5-B425-D0F2-DE9D-432F731F9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1BF9E-5FCE-FDBB-888B-1939EA3D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48EE-BB32-4D72-B63D-D5D8474F068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49925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43897-CB84-C438-F88D-44084B92F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2B23E-46EB-0D15-43F3-DAD01D5CC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88A77-70D6-80B9-69B1-D375F061B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6324-2469-4F52-85BA-798CF9D0616E}" type="datetimeFigureOut">
              <a:rPr lang="ar-AE" smtClean="0"/>
              <a:t>23/06/1445</a:t>
            </a:fld>
            <a:endParaRPr lang="ar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AFACD-613F-E7E7-52D0-BE12C863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DB48A-0114-572E-5A56-C3BF8EB6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48EE-BB32-4D72-B63D-D5D8474F068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2303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89335-D024-1EE2-7A6A-1964AB1AD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38C15-EC85-395F-7B37-EAAC16A680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92D7DE-5B60-9126-CA7B-BBEA69676E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947A9-28FE-1265-D25A-1B973A5D1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6324-2469-4F52-85BA-798CF9D0616E}" type="datetimeFigureOut">
              <a:rPr lang="ar-AE" smtClean="0"/>
              <a:t>23/06/1445</a:t>
            </a:fld>
            <a:endParaRPr lang="ar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FBAFDE-8B23-C389-8027-95889C45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2C316-C15F-2539-696A-3D7CE9D38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48EE-BB32-4D72-B63D-D5D8474F068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55776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CED29-BE21-0275-20C2-A80823AA7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C34A0-A43E-3163-151A-AAFA03079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7FA5B-D43A-0ECA-313B-3D706B39A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22BF6-6D02-1D57-90CD-2BE9574B4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560D64-B468-D71F-7CB5-1BC6C6282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C046D7-1518-B6E4-CF6C-9E3C48FD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6324-2469-4F52-85BA-798CF9D0616E}" type="datetimeFigureOut">
              <a:rPr lang="ar-AE" smtClean="0"/>
              <a:t>23/06/1445</a:t>
            </a:fld>
            <a:endParaRPr lang="ar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D06EEC-5CBD-AC44-E941-38222C20F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02AC8-DC78-F425-3287-2C6F1BF1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48EE-BB32-4D72-B63D-D5D8474F068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52695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BF79A-974B-7198-2156-262A30308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2B56A2-7137-80AE-22D0-1EFAEE93C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6324-2469-4F52-85BA-798CF9D0616E}" type="datetimeFigureOut">
              <a:rPr lang="ar-AE" smtClean="0"/>
              <a:t>23/06/1445</a:t>
            </a:fld>
            <a:endParaRPr lang="ar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F36529-0520-374F-D738-1BA5B95D0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FF230-7B8D-FC7D-D4AE-06EFD9CED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48EE-BB32-4D72-B63D-D5D8474F068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475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D7226-DA42-9691-2D23-72E10D323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6324-2469-4F52-85BA-798CF9D0616E}" type="datetimeFigureOut">
              <a:rPr lang="ar-AE" smtClean="0"/>
              <a:t>23/06/1445</a:t>
            </a:fld>
            <a:endParaRPr lang="ar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3F022D-A95C-2D4C-41F0-093907B4C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AF510C-7240-13EF-258C-D590A7AA3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48EE-BB32-4D72-B63D-D5D8474F068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902159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4FD4A-0451-A18C-26F7-A278DC718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31DE2-EECE-A64A-75D8-FF17548CE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C07D9-B2D1-B4D7-FB53-6137E2252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35B3F-FAB9-9F2D-ABCA-C39165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6324-2469-4F52-85BA-798CF9D0616E}" type="datetimeFigureOut">
              <a:rPr lang="ar-AE" smtClean="0"/>
              <a:t>23/06/1445</a:t>
            </a:fld>
            <a:endParaRPr lang="ar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0A7EE-581E-0304-E13A-B16D635F9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6096B-BD28-3350-0060-9BE08CD2F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48EE-BB32-4D72-B63D-D5D8474F068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8973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7C1A2-6BC6-F332-5792-379A57111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D8AD6C-D905-69A6-B7D5-92F1E543E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BC9BBC-F970-CE8D-DF18-0D0627A3D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7D878-C5E9-F94B-6602-8171A812B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66324-2469-4F52-85BA-798CF9D0616E}" type="datetimeFigureOut">
              <a:rPr lang="ar-AE" smtClean="0"/>
              <a:t>23/06/1445</a:t>
            </a:fld>
            <a:endParaRPr lang="ar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7C6BB-C411-72A7-D571-5BB825339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AAA826-7878-C4BB-C43C-205621C2F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348EE-BB32-4D72-B63D-D5D8474F068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23515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834AFD-5C01-2C6D-0B09-283AA7E75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B95AD-3823-218D-630B-F1348D819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B91C9-431E-C4B6-E9C5-2F6FC31BD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66324-2469-4F52-85BA-798CF9D0616E}" type="datetimeFigureOut">
              <a:rPr lang="ar-AE" smtClean="0"/>
              <a:t>23/06/1445</a:t>
            </a:fld>
            <a:endParaRPr lang="ar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75E47-A98C-B448-ABFB-55ECC5AAB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A4F02-4E89-D494-521D-3416D5816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348EE-BB32-4D72-B63D-D5D8474F0681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7648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004262" y="155991"/>
            <a:ext cx="1970116" cy="434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الدرس السادس</a:t>
            </a:r>
            <a:endParaRPr lang="en-US" sz="2400" b="1" dirty="0"/>
          </a:p>
        </p:txBody>
      </p:sp>
      <p:pic>
        <p:nvPicPr>
          <p:cNvPr id="9" name="Picture 8" descr="A diagram of a milky way in 9 steps">
            <a:extLst>
              <a:ext uri="{FF2B5EF4-FFF2-40B4-BE49-F238E27FC236}">
                <a16:creationId xmlns:a16="http://schemas.microsoft.com/office/drawing/2014/main" id="{A12AD859-1A5B-053C-C502-FC720987B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70" y="590205"/>
            <a:ext cx="11816860" cy="626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274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Mansoor Mohammed Nasser AlFarsi</dc:creator>
  <cp:lastModifiedBy>Mansoor Mohammed Nasser AlFarsi</cp:lastModifiedBy>
  <cp:revision>2</cp:revision>
  <dcterms:created xsi:type="dcterms:W3CDTF">2024-01-04T07:47:36Z</dcterms:created>
  <dcterms:modified xsi:type="dcterms:W3CDTF">2024-01-04T09:07:14Z</dcterms:modified>
</cp:coreProperties>
</file>