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</p:sldIdLst>
  <p:sldSz cx="12192000" cy="6858000"/>
  <p:notesSz cx="6858000" cy="9144000"/>
  <p:defaultTextStyle>
    <a:defPPr>
      <a:defRPr lang="ar-A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738" y="1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42B262-E463-84F6-43D4-242F6345D84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ar-A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E90EDBA-E01A-2FEF-B2D2-27C2001D003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ar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6A9E8D-57AF-9775-D9DA-8AE6FB34C7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666324-2469-4F52-85BA-798CF9D0616E}" type="datetimeFigureOut">
              <a:rPr lang="ar-AE" smtClean="0"/>
              <a:t>23/06/1445</a:t>
            </a:fld>
            <a:endParaRPr lang="ar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E5D90F-4CF5-DB10-C45F-C9790A733E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EBFF6F-12F1-8CD4-0E99-271F595D09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4348EE-BB32-4D72-B63D-D5D8474F0681}" type="slidenum">
              <a:rPr lang="ar-AE" smtClean="0"/>
              <a:t>‹#›</a:t>
            </a:fld>
            <a:endParaRPr lang="ar-AE"/>
          </a:p>
        </p:txBody>
      </p:sp>
    </p:spTree>
    <p:extLst>
      <p:ext uri="{BB962C8B-B14F-4D97-AF65-F5344CB8AC3E}">
        <p14:creationId xmlns:p14="http://schemas.microsoft.com/office/powerpoint/2010/main" val="2749126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7F914D-30B8-E958-B420-DDFB46355D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A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CFD78D2-B1E2-9534-8596-F8D263CBED2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D6375C2-EEDC-2C72-ED99-C2AC03A7DB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666324-2469-4F52-85BA-798CF9D0616E}" type="datetimeFigureOut">
              <a:rPr lang="ar-AE" smtClean="0"/>
              <a:t>23/06/1445</a:t>
            </a:fld>
            <a:endParaRPr lang="ar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A7603B3-3C84-AFDB-CEB8-708A3DF7CE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483625-84FB-D08D-0C6F-8B9AD892B4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4348EE-BB32-4D72-B63D-D5D8474F0681}" type="slidenum">
              <a:rPr lang="ar-AE" smtClean="0"/>
              <a:t>‹#›</a:t>
            </a:fld>
            <a:endParaRPr lang="ar-AE"/>
          </a:p>
        </p:txBody>
      </p:sp>
    </p:spTree>
    <p:extLst>
      <p:ext uri="{BB962C8B-B14F-4D97-AF65-F5344CB8AC3E}">
        <p14:creationId xmlns:p14="http://schemas.microsoft.com/office/powerpoint/2010/main" val="14534474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EBF2F4F-7B0D-8B3B-93A4-154BE185E90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ar-A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61A71E9-8BC6-882C-8BB2-B81D5AE198D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CD2E49-62E8-F853-1C79-B04AD98E7A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666324-2469-4F52-85BA-798CF9D0616E}" type="datetimeFigureOut">
              <a:rPr lang="ar-AE" smtClean="0"/>
              <a:t>23/06/1445</a:t>
            </a:fld>
            <a:endParaRPr lang="ar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31AD53-8199-9F04-E4F6-BD7F5C7EAA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10DC88-7069-31DF-8708-62748A4550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4348EE-BB32-4D72-B63D-D5D8474F0681}" type="slidenum">
              <a:rPr lang="ar-AE" smtClean="0"/>
              <a:t>‹#›</a:t>
            </a:fld>
            <a:endParaRPr lang="ar-AE"/>
          </a:p>
        </p:txBody>
      </p:sp>
    </p:spTree>
    <p:extLst>
      <p:ext uri="{BB962C8B-B14F-4D97-AF65-F5344CB8AC3E}">
        <p14:creationId xmlns:p14="http://schemas.microsoft.com/office/powerpoint/2010/main" val="44363899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6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356193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21195B-B82B-5247-B657-71AFE8F774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A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E48290-781A-3141-2417-9A6BBE4400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AB89AE-A667-4B33-6EEE-BB22BA9EEB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666324-2469-4F52-85BA-798CF9D0616E}" type="datetimeFigureOut">
              <a:rPr lang="ar-AE" smtClean="0"/>
              <a:t>23/06/1445</a:t>
            </a:fld>
            <a:endParaRPr lang="ar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8163FB5-B425-D0F2-DE9D-432F731F99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11BF9E-5FCE-FDBB-888B-1939EA3DB7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4348EE-BB32-4D72-B63D-D5D8474F0681}" type="slidenum">
              <a:rPr lang="ar-AE" smtClean="0"/>
              <a:t>‹#›</a:t>
            </a:fld>
            <a:endParaRPr lang="ar-AE"/>
          </a:p>
        </p:txBody>
      </p:sp>
    </p:spTree>
    <p:extLst>
      <p:ext uri="{BB962C8B-B14F-4D97-AF65-F5344CB8AC3E}">
        <p14:creationId xmlns:p14="http://schemas.microsoft.com/office/powerpoint/2010/main" val="34992534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743897-CB84-C438-F88D-44084B92FD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ar-A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632B23E-46EB-0D15-43F3-DAD01D5CC1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C88A77-70D6-80B9-69B1-D375F061B1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666324-2469-4F52-85BA-798CF9D0616E}" type="datetimeFigureOut">
              <a:rPr lang="ar-AE" smtClean="0"/>
              <a:t>23/06/1445</a:t>
            </a:fld>
            <a:endParaRPr lang="ar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9AFACD-613F-E7E7-52D0-BE12C863F2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1DB48A-0114-572E-5A56-C3BF8EB653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4348EE-BB32-4D72-B63D-D5D8474F0681}" type="slidenum">
              <a:rPr lang="ar-AE" smtClean="0"/>
              <a:t>‹#›</a:t>
            </a:fld>
            <a:endParaRPr lang="ar-AE"/>
          </a:p>
        </p:txBody>
      </p:sp>
    </p:spTree>
    <p:extLst>
      <p:ext uri="{BB962C8B-B14F-4D97-AF65-F5344CB8AC3E}">
        <p14:creationId xmlns:p14="http://schemas.microsoft.com/office/powerpoint/2010/main" val="25230389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789335-D024-1EE2-7A6A-1964AB1ADD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A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338C15-EC85-395F-7B37-EAAC16A6807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A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792D7DE-5B60-9126-CA7B-BBEA69676E6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A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F8947A9-28FE-1265-D25A-1B973A5D15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666324-2469-4F52-85BA-798CF9D0616E}" type="datetimeFigureOut">
              <a:rPr lang="ar-AE" smtClean="0"/>
              <a:t>23/06/1445</a:t>
            </a:fld>
            <a:endParaRPr lang="ar-A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2FBAFDE-8B23-C389-8027-95889C45CA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A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352C316-C15F-2539-696A-3D7CE9D38F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4348EE-BB32-4D72-B63D-D5D8474F0681}" type="slidenum">
              <a:rPr lang="ar-AE" smtClean="0"/>
              <a:t>‹#›</a:t>
            </a:fld>
            <a:endParaRPr lang="ar-AE"/>
          </a:p>
        </p:txBody>
      </p:sp>
    </p:spTree>
    <p:extLst>
      <p:ext uri="{BB962C8B-B14F-4D97-AF65-F5344CB8AC3E}">
        <p14:creationId xmlns:p14="http://schemas.microsoft.com/office/powerpoint/2010/main" val="5577662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ECED29-BE21-0275-20C2-A80823AA79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ar-A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47C34A0-A43E-3163-151A-AAFA03079E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9F7FA5B-D43A-0ECA-313B-3D706B39A0A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A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3B22BF6-6D02-1D57-90CD-2BE9574B49A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2560D64-B468-D71F-7CB5-1BC6C6282D1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A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8C046D7-1518-B6E4-CF6C-9E3C48FDC4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666324-2469-4F52-85BA-798CF9D0616E}" type="datetimeFigureOut">
              <a:rPr lang="ar-AE" smtClean="0"/>
              <a:t>23/06/1445</a:t>
            </a:fld>
            <a:endParaRPr lang="ar-A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BD06EEC-5CBD-AC44-E941-38222C20FA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A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6A02AC8-DC78-F425-3287-2C6F1BF1F1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4348EE-BB32-4D72-B63D-D5D8474F0681}" type="slidenum">
              <a:rPr lang="ar-AE" smtClean="0"/>
              <a:t>‹#›</a:t>
            </a:fld>
            <a:endParaRPr lang="ar-AE"/>
          </a:p>
        </p:txBody>
      </p:sp>
    </p:spTree>
    <p:extLst>
      <p:ext uri="{BB962C8B-B14F-4D97-AF65-F5344CB8AC3E}">
        <p14:creationId xmlns:p14="http://schemas.microsoft.com/office/powerpoint/2010/main" val="15269509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0BF79A-974B-7198-2156-262A303088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A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52B56A2-7137-80AE-22D0-1EFAEE93C8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666324-2469-4F52-85BA-798CF9D0616E}" type="datetimeFigureOut">
              <a:rPr lang="ar-AE" smtClean="0"/>
              <a:t>23/06/1445</a:t>
            </a:fld>
            <a:endParaRPr lang="ar-A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BF36529-0520-374F-D738-1BA5B95D0E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A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6CFF230-7B8D-FC7D-D4AE-06EFD9CED7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4348EE-BB32-4D72-B63D-D5D8474F0681}" type="slidenum">
              <a:rPr lang="ar-AE" smtClean="0"/>
              <a:t>‹#›</a:t>
            </a:fld>
            <a:endParaRPr lang="ar-AE"/>
          </a:p>
        </p:txBody>
      </p:sp>
    </p:spTree>
    <p:extLst>
      <p:ext uri="{BB962C8B-B14F-4D97-AF65-F5344CB8AC3E}">
        <p14:creationId xmlns:p14="http://schemas.microsoft.com/office/powerpoint/2010/main" val="1047501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DBD7226-DA42-9691-2D23-72E10D323E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666324-2469-4F52-85BA-798CF9D0616E}" type="datetimeFigureOut">
              <a:rPr lang="ar-AE" smtClean="0"/>
              <a:t>23/06/1445</a:t>
            </a:fld>
            <a:endParaRPr lang="ar-A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03F022D-A95C-2D4C-41F0-093907B4CE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A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FAF510C-7240-13EF-258C-D590A7AA32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4348EE-BB32-4D72-B63D-D5D8474F0681}" type="slidenum">
              <a:rPr lang="ar-AE" smtClean="0"/>
              <a:t>‹#›</a:t>
            </a:fld>
            <a:endParaRPr lang="ar-AE"/>
          </a:p>
        </p:txBody>
      </p:sp>
    </p:spTree>
    <p:extLst>
      <p:ext uri="{BB962C8B-B14F-4D97-AF65-F5344CB8AC3E}">
        <p14:creationId xmlns:p14="http://schemas.microsoft.com/office/powerpoint/2010/main" val="9021591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44FD4A-0451-A18C-26F7-A278DC718C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ar-A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931DE2-EECE-A64A-75D8-FF17548CE0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A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35C07D9-B2D1-B4D7-FB53-6137E2252FD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9E35B3F-FAB9-9F2D-ABCA-C39165624C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666324-2469-4F52-85BA-798CF9D0616E}" type="datetimeFigureOut">
              <a:rPr lang="ar-AE" smtClean="0"/>
              <a:t>23/06/1445</a:t>
            </a:fld>
            <a:endParaRPr lang="ar-A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070A7EE-581E-0304-E13A-B16D635F9D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A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5F6096B-BD28-3350-0060-9BE08CD2F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4348EE-BB32-4D72-B63D-D5D8474F0681}" type="slidenum">
              <a:rPr lang="ar-AE" smtClean="0"/>
              <a:t>‹#›</a:t>
            </a:fld>
            <a:endParaRPr lang="ar-AE"/>
          </a:p>
        </p:txBody>
      </p:sp>
    </p:spTree>
    <p:extLst>
      <p:ext uri="{BB962C8B-B14F-4D97-AF65-F5344CB8AC3E}">
        <p14:creationId xmlns:p14="http://schemas.microsoft.com/office/powerpoint/2010/main" val="30897373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07C1A2-6BC6-F332-5792-379A57111E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ar-A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CD8AD6C-D905-69A6-B7D5-92F1E543E87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A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8BC9BBC-F970-CE8D-DF18-0D0627A3D17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8E7D878-C5E9-F94B-6602-8171A812B1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666324-2469-4F52-85BA-798CF9D0616E}" type="datetimeFigureOut">
              <a:rPr lang="ar-AE" smtClean="0"/>
              <a:t>23/06/1445</a:t>
            </a:fld>
            <a:endParaRPr lang="ar-A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2A7C6BB-C411-72A7-D571-5BB8253393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A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CAAA826-7878-C4BB-C43C-205621C2FB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4348EE-BB32-4D72-B63D-D5D8474F0681}" type="slidenum">
              <a:rPr lang="ar-AE" smtClean="0"/>
              <a:t>‹#›</a:t>
            </a:fld>
            <a:endParaRPr lang="ar-AE"/>
          </a:p>
        </p:txBody>
      </p:sp>
    </p:spTree>
    <p:extLst>
      <p:ext uri="{BB962C8B-B14F-4D97-AF65-F5344CB8AC3E}">
        <p14:creationId xmlns:p14="http://schemas.microsoft.com/office/powerpoint/2010/main" val="42351577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3834AFD-5C01-2C6D-0B09-283AA7E757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ar-A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DAB95AD-3823-218D-630B-F1348D8190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2B91C9-431E-C4B6-E9C5-2F6FC31BD05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666324-2469-4F52-85BA-798CF9D0616E}" type="datetimeFigureOut">
              <a:rPr lang="ar-AE" smtClean="0"/>
              <a:t>23/06/1445</a:t>
            </a:fld>
            <a:endParaRPr lang="ar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975E47-A98C-B448-ABFB-55ECC5AABF8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CA4F02-4E89-D494-521D-3416D58169D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4348EE-BB32-4D72-B63D-D5D8474F0681}" type="slidenum">
              <a:rPr lang="ar-AE" smtClean="0"/>
              <a:t>‹#›</a:t>
            </a:fld>
            <a:endParaRPr lang="ar-AE"/>
          </a:p>
        </p:txBody>
      </p:sp>
    </p:spTree>
    <p:extLst>
      <p:ext uri="{BB962C8B-B14F-4D97-AF65-F5344CB8AC3E}">
        <p14:creationId xmlns:p14="http://schemas.microsoft.com/office/powerpoint/2010/main" val="12764893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A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5004262" y="155991"/>
            <a:ext cx="1970116" cy="43421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AE" sz="2400" b="1" dirty="0"/>
              <a:t>الدرس السادس</a:t>
            </a:r>
            <a:endParaRPr lang="en-US" sz="2400" b="1" dirty="0"/>
          </a:p>
        </p:txBody>
      </p:sp>
      <p:pic>
        <p:nvPicPr>
          <p:cNvPr id="9" name="Picture 8" descr="A diagram of a milky way in 9 steps">
            <a:extLst>
              <a:ext uri="{FF2B5EF4-FFF2-40B4-BE49-F238E27FC236}">
                <a16:creationId xmlns:a16="http://schemas.microsoft.com/office/drawing/2014/main" id="{A12AD859-1A5B-053C-C502-FC720987B18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7570" y="590205"/>
            <a:ext cx="11816860" cy="62677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32749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2</Words>
  <Application>Microsoft Office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Mansoor Mohammed Nasser AlFarsi</dc:creator>
  <cp:lastModifiedBy>Mansoor Mohammed Nasser AlFarsi</cp:lastModifiedBy>
  <cp:revision>2</cp:revision>
  <dcterms:created xsi:type="dcterms:W3CDTF">2024-01-04T07:47:36Z</dcterms:created>
  <dcterms:modified xsi:type="dcterms:W3CDTF">2024-01-04T09:07:14Z</dcterms:modified>
</cp:coreProperties>
</file>